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737" autoAdjust="0"/>
  </p:normalViewPr>
  <p:slideViewPr>
    <p:cSldViewPr>
      <p:cViewPr>
        <p:scale>
          <a:sx n="71" d="100"/>
          <a:sy n="71" d="100"/>
        </p:scale>
        <p:origin x="-11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70B1E-E8C3-481F-987B-4219A9F2A9B1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C50BA-9F0C-4A5C-A584-F3DD205E653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2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19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855DA-31A2-4E1D-B5E2-930066E9921F}" type="datetimeFigureOut">
              <a:rPr lang="es-AR" smtClean="0"/>
              <a:pPr/>
              <a:t>28/11/2011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8F9E5-253E-4C65-A00C-7652F5C2784D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com.c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5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1.xml"/><Relationship Id="rId12" Type="http://schemas.openxmlformats.org/officeDocument/2006/relationships/slide" Target="slide8.xml"/><Relationship Id="rId17" Type="http://schemas.openxmlformats.org/officeDocument/2006/relationships/slide" Target="slide16.xml"/><Relationship Id="rId2" Type="http://schemas.openxmlformats.org/officeDocument/2006/relationships/notesSlide" Target="../notesSlides/notesSlide1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5.xml"/><Relationship Id="rId15" Type="http://schemas.openxmlformats.org/officeDocument/2006/relationships/slide" Target="slide9.xml"/><Relationship Id="rId10" Type="http://schemas.openxmlformats.org/officeDocument/2006/relationships/slide" Target="slide10.xml"/><Relationship Id="rId19" Type="http://schemas.openxmlformats.org/officeDocument/2006/relationships/slide" Target="slide17.xml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es.wikipedia.org/wiki/Educaci%C3%B3n_primaria" TargetMode="External"/><Relationship Id="rId7" Type="http://schemas.openxmlformats.org/officeDocument/2006/relationships/hyperlink" Target="http://es.wikipedia.org/wiki/Discriminaci%C3%B3n" TargetMode="External"/><Relationship Id="rId2" Type="http://schemas.openxmlformats.org/officeDocument/2006/relationships/hyperlink" Target="http://es.wikipedia.org/wiki/Derecho_human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Educaci%C3%B3n_superior" TargetMode="External"/><Relationship Id="rId5" Type="http://schemas.openxmlformats.org/officeDocument/2006/relationships/hyperlink" Target="http://es.wikipedia.org/wiki/Educaci%C3%B3n_secundaria" TargetMode="External"/><Relationship Id="rId10" Type="http://schemas.openxmlformats.org/officeDocument/2006/relationships/slide" Target="slide20.xml"/><Relationship Id="rId4" Type="http://schemas.openxmlformats.org/officeDocument/2006/relationships/hyperlink" Target="http://es.wikipedia.org/wiki/Ni%C3%B1os" TargetMode="External"/><Relationship Id="rId9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1470025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LOS DERECHOS DE LOS </a:t>
            </a:r>
            <a:br>
              <a:rPr lang="es-AR" dirty="0" smtClean="0"/>
            </a:br>
            <a:r>
              <a:rPr lang="es-AR" dirty="0" smtClean="0"/>
              <a:t>NIÑOS</a:t>
            </a:r>
            <a:endParaRPr lang="es-AR" dirty="0"/>
          </a:p>
        </p:txBody>
      </p:sp>
      <p:sp>
        <p:nvSpPr>
          <p:cNvPr id="4" name="3 CuadroTexto">
            <a:hlinkClick r:id="rId2" action="ppaction://hlinksldjump" tooltip="clic en contenido"/>
          </p:cNvPr>
          <p:cNvSpPr txBox="1"/>
          <p:nvPr/>
        </p:nvSpPr>
        <p:spPr>
          <a:xfrm>
            <a:off x="0" y="207167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5" name="4 CuadroTexto">
            <a:hlinkClick r:id="rId3" action="ppaction://hlinksldjump" tooltip="CLIC EN REFERENCIA"/>
          </p:cNvPr>
          <p:cNvSpPr txBox="1"/>
          <p:nvPr/>
        </p:nvSpPr>
        <p:spPr>
          <a:xfrm>
            <a:off x="0" y="2928934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7" name="6 CuadroTexto">
            <a:hlinkClick r:id="rId4" action="ppaction://hlinksldjump" tooltip="CLIC EN CREDITO"/>
          </p:cNvPr>
          <p:cNvSpPr txBox="1"/>
          <p:nvPr/>
        </p:nvSpPr>
        <p:spPr>
          <a:xfrm>
            <a:off x="0" y="3357562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8" name="7 CuadroTexto">
            <a:hlinkClick r:id="" action="ppaction://hlinkshowjump?jump=endshow"/>
          </p:cNvPr>
          <p:cNvSpPr txBox="1"/>
          <p:nvPr/>
        </p:nvSpPr>
        <p:spPr>
          <a:xfrm>
            <a:off x="0" y="2500306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smtClean="0"/>
              <a:t>SALIDA</a:t>
            </a:r>
            <a:endParaRPr lang="es-AR" dirty="0"/>
          </a:p>
        </p:txBody>
      </p:sp>
    </p:spTree>
  </p:cSld>
  <p:clrMapOvr>
    <a:masterClrMapping/>
  </p:clrMapOvr>
  <p:transition advClick="0" advTm="6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AR" dirty="0" smtClean="0"/>
              <a:t>DERECHO A LA PROTECCION CONTRA EL SECUESTRO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niño tiene derecho a ser protegido contra toda clase de terrorista o por si algún caso será entregado al bienestar familiar.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DIVERSION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niño tiene que estudiar y al la vez ser libre de divertirse, jugar y hablar con sus padres por que como lo dice el derecho del niño a la recreación. 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13" name="12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4" name="13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5" name="14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FAMILIA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persona tiene derecho a tomar parte libremente en la vida cultural de la comunidad, a gozar de las artes y a participar en el progreso científico y en los beneficios que de él resulten.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ALIMENTACION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los niños tenemos derecho aun plato de comida  en todo el mundo y esto no será negado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dirty="0" smtClean="0"/>
              <a:t>DERECHO CONTRA EL DESCUIDO O TRATO NEGLIGENTE.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Hacer ciudadanos y por todo hacer muy inteligente en todas las cosas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CuadroTexto">
            <a:hlinkClick r:id="rId2" action="ppaction://hlinksldjump" tooltip="clic en contenido"/>
          </p:cNvPr>
          <p:cNvSpPr txBox="1"/>
          <p:nvPr/>
        </p:nvSpPr>
        <p:spPr>
          <a:xfrm>
            <a:off x="0" y="6488668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5" name="4 CuadroTexto">
            <a:hlinkClick r:id="rId3" action="ppaction://hlinksldjump" tooltip="CLIC EN REFERENCIA"/>
          </p:cNvPr>
          <p:cNvSpPr txBox="1"/>
          <p:nvPr/>
        </p:nvSpPr>
        <p:spPr>
          <a:xfrm>
            <a:off x="0" y="6131478"/>
            <a:ext cx="14287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4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CULTURA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Tener su identidad su raza y su cultura a la cual pertenece.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8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10" name="9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1" name="10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2" name="11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AR" dirty="0" smtClean="0"/>
              <a:t>DERECHO ANO SER D</a:t>
            </a:r>
            <a:r>
              <a:rPr lang="es-AR" sz="4000" dirty="0" smtClean="0"/>
              <a:t>I</a:t>
            </a:r>
            <a:r>
              <a:rPr lang="es-AR" dirty="0" smtClean="0"/>
              <a:t>SCRIMINADO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Todos los niños tenemos derechos a ser discriminado en cualquier </a:t>
            </a:r>
            <a:r>
              <a:rPr lang="es-AR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ocasion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CuadroTexto">
            <a:hlinkClick r:id="rId2" action="ppaction://hlinksldjump" tooltip="clic en contenido"/>
          </p:cNvPr>
          <p:cNvSpPr txBox="1"/>
          <p:nvPr/>
        </p:nvSpPr>
        <p:spPr>
          <a:xfrm>
            <a:off x="0" y="6488668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5" name="4 CuadroTexto">
            <a:hlinkClick r:id="rId3" action="ppaction://hlinksldjump" tooltip="CLIC EN REFERENCIA"/>
          </p:cNvPr>
          <p:cNvSpPr txBox="1"/>
          <p:nvPr/>
        </p:nvSpPr>
        <p:spPr>
          <a:xfrm>
            <a:off x="0" y="6131478"/>
            <a:ext cx="14287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4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SER AMADO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615262" cy="3757626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niño tiene derecho a tener una familia, a que se le quiera por lo que es, a que se atienda sus necesidades tanto físicas como afectivas… a tener una infancia </a:t>
            </a:r>
            <a:r>
              <a:rPr lang="es-AR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féliz</a:t>
            </a:r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…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Y, digan lo que digan, hay niños … muchos niños inmensamente solos, invisibles, que no importan a nadie… y hay familias que están dispuestas a amarlos, a cuidarlos y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tratar de hacerlos felices.</a:t>
            </a:r>
          </a:p>
          <a:p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VIVIR EN ARMONIA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686700" cy="3543312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niño debe ser protegido contra las prácticas que puedan fomentar la discriminación racial, religiosa, o de cualquiera otra índole. Debe ser educado en un espíritu de comprensión, tolerancia, amistad entre los pueblos, paz y fraternidad universal, y con plena conciencia de que debe consagrar sus energías y aptitudes al servicio de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sus semejantes.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u="sng" dirty="0" smtClean="0">
                <a:hlinkClick r:id="rId3"/>
              </a:rPr>
              <a:t>HTTP://GOOGLE.COM.CO</a:t>
            </a:r>
            <a:endParaRPr lang="es-AR" u="sng" dirty="0" smtClean="0"/>
          </a:p>
          <a:p>
            <a:r>
              <a:rPr lang="es-AR" u="sng" dirty="0" smtClean="0">
                <a:solidFill>
                  <a:srgbClr val="0043C8"/>
                </a:solidFill>
              </a:rPr>
              <a:t>HTTP://DERECHOS DEL NIÑO.COM.CO</a:t>
            </a:r>
          </a:p>
          <a:p>
            <a:endParaRPr lang="es-AR" u="sng" dirty="0" smtClean="0"/>
          </a:p>
          <a:p>
            <a:pPr>
              <a:buNone/>
            </a:pPr>
            <a:endParaRPr lang="es-AR" u="sng" dirty="0" smtClean="0"/>
          </a:p>
          <a:p>
            <a:endParaRPr lang="es-AR" u="sng" dirty="0" smtClean="0"/>
          </a:p>
          <a:p>
            <a:pPr>
              <a:buNone/>
            </a:pPr>
            <a:endParaRPr lang="es-AR" dirty="0"/>
          </a:p>
        </p:txBody>
      </p:sp>
      <p:sp>
        <p:nvSpPr>
          <p:cNvPr id="8" name="7 CuadroTexto">
            <a:hlinkClick r:id="rId4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5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6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3108" y="0"/>
            <a:ext cx="5372080" cy="1000108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AR" dirty="0" smtClean="0"/>
              <a:t>LOS DERECHOS DE LOS NIÑOS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3428992" y="1357298"/>
            <a:ext cx="2000264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11" name="10 CuadroTexto">
            <a:hlinkClick r:id="rId3" action="ppaction://hlinksldjump" tooltip="clic en derecho a la vida"/>
          </p:cNvPr>
          <p:cNvSpPr txBox="1"/>
          <p:nvPr/>
        </p:nvSpPr>
        <p:spPr>
          <a:xfrm>
            <a:off x="0" y="1714488"/>
            <a:ext cx="292892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VIDA</a:t>
            </a:r>
            <a:endParaRPr lang="es-AR" dirty="0"/>
          </a:p>
        </p:txBody>
      </p:sp>
      <p:sp>
        <p:nvSpPr>
          <p:cNvPr id="12" name="11 CuadroTexto">
            <a:hlinkClick r:id="rId4" action="ppaction://hlinksldjump" tooltip="clic en derecho a un nombre"/>
          </p:cNvPr>
          <p:cNvSpPr txBox="1"/>
          <p:nvPr/>
        </p:nvSpPr>
        <p:spPr>
          <a:xfrm>
            <a:off x="0" y="4143380"/>
            <a:ext cx="3071802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UN NOMBRE</a:t>
            </a:r>
            <a:endParaRPr lang="es-AR" dirty="0"/>
          </a:p>
        </p:txBody>
      </p:sp>
      <p:sp>
        <p:nvSpPr>
          <p:cNvPr id="14" name="13 CuadroTexto">
            <a:hlinkClick r:id="rId5" action="ppaction://hlinksldjump" tooltip="CLIC EN DERECHO A LA SALUD"/>
          </p:cNvPr>
          <p:cNvSpPr txBox="1"/>
          <p:nvPr/>
        </p:nvSpPr>
        <p:spPr>
          <a:xfrm flipH="1">
            <a:off x="6000760" y="1643050"/>
            <a:ext cx="292895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SALUD</a:t>
            </a:r>
            <a:endParaRPr lang="es-AR" dirty="0"/>
          </a:p>
        </p:txBody>
      </p:sp>
      <p:sp>
        <p:nvSpPr>
          <p:cNvPr id="15" name="14 CuadroTexto">
            <a:hlinkClick r:id="rId6" action="ppaction://hlinksldjump" tooltip="CLIC EN DERECHO ALA EDUCACION"/>
          </p:cNvPr>
          <p:cNvSpPr txBox="1"/>
          <p:nvPr/>
        </p:nvSpPr>
        <p:spPr>
          <a:xfrm>
            <a:off x="6000760" y="2071678"/>
            <a:ext cx="292895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EDUCACION</a:t>
            </a:r>
            <a:endParaRPr lang="es-AR" dirty="0"/>
          </a:p>
        </p:txBody>
      </p:sp>
      <p:sp>
        <p:nvSpPr>
          <p:cNvPr id="17" name="16 CuadroTexto"/>
          <p:cNvSpPr txBox="1"/>
          <p:nvPr/>
        </p:nvSpPr>
        <p:spPr>
          <a:xfrm>
            <a:off x="0" y="428604"/>
            <a:ext cx="150019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8" name="17 CuadroTexto"/>
          <p:cNvSpPr txBox="1"/>
          <p:nvPr/>
        </p:nvSpPr>
        <p:spPr>
          <a:xfrm>
            <a:off x="0" y="857232"/>
            <a:ext cx="114300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9" name="18 Rectángulo">
            <a:hlinkClick r:id="rId7" action="ppaction://hlinksldjump" tooltip="CLIC EN INICIO"/>
          </p:cNvPr>
          <p:cNvSpPr/>
          <p:nvPr/>
        </p:nvSpPr>
        <p:spPr>
          <a:xfrm>
            <a:off x="0" y="0"/>
            <a:ext cx="782587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AR" dirty="0" smtClean="0"/>
              <a:t>INICIO</a:t>
            </a:r>
            <a:endParaRPr lang="es-AR" dirty="0"/>
          </a:p>
        </p:txBody>
      </p:sp>
      <p:sp>
        <p:nvSpPr>
          <p:cNvPr id="20" name="19 CuadroTexto">
            <a:hlinkClick r:id="rId8" action="ppaction://hlinksldjump" tooltip="CLIC EN DERECHO A LA FAMILIA"/>
          </p:cNvPr>
          <p:cNvSpPr txBox="1"/>
          <p:nvPr/>
        </p:nvSpPr>
        <p:spPr>
          <a:xfrm>
            <a:off x="0" y="3000372"/>
            <a:ext cx="307180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FAMILIA</a:t>
            </a:r>
            <a:endParaRPr lang="es-AR" dirty="0"/>
          </a:p>
        </p:txBody>
      </p:sp>
      <p:sp>
        <p:nvSpPr>
          <p:cNvPr id="22" name="21 CuadroTexto">
            <a:hlinkClick r:id="rId9" action="ppaction://hlinksldjump" tooltip="CLIC EN DERECHO AL JUEGO"/>
          </p:cNvPr>
          <p:cNvSpPr txBox="1"/>
          <p:nvPr/>
        </p:nvSpPr>
        <p:spPr>
          <a:xfrm>
            <a:off x="0" y="4572008"/>
            <a:ext cx="307180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AL JUEGO</a:t>
            </a:r>
            <a:endParaRPr lang="es-AR" dirty="0"/>
          </a:p>
        </p:txBody>
      </p:sp>
      <p:sp>
        <p:nvSpPr>
          <p:cNvPr id="23" name="22 CuadroTexto">
            <a:hlinkClick r:id="rId10" action="ppaction://hlinksldjump" tooltip="CLIC EN DERECHO A LA PROTECCION CONTRA EL SECUESTRO"/>
          </p:cNvPr>
          <p:cNvSpPr txBox="1"/>
          <p:nvPr/>
        </p:nvSpPr>
        <p:spPr>
          <a:xfrm>
            <a:off x="6072198" y="4071942"/>
            <a:ext cx="285752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DE PROTRECION CONTRA EL SECUESTRO </a:t>
            </a:r>
            <a:endParaRPr lang="es-AR" dirty="0"/>
          </a:p>
        </p:txBody>
      </p:sp>
      <p:sp>
        <p:nvSpPr>
          <p:cNvPr id="24" name="23 CuadroTexto">
            <a:hlinkClick r:id="rId11" action="ppaction://hlinksldjump" tooltip="CLIC EN DERECHO A LA ALIMENTACION"/>
          </p:cNvPr>
          <p:cNvSpPr txBox="1"/>
          <p:nvPr/>
        </p:nvSpPr>
        <p:spPr>
          <a:xfrm>
            <a:off x="0" y="3357562"/>
            <a:ext cx="307180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ALIMENTACION</a:t>
            </a:r>
            <a:endParaRPr lang="es-AR" dirty="0"/>
          </a:p>
        </p:txBody>
      </p:sp>
      <p:sp>
        <p:nvSpPr>
          <p:cNvPr id="26" name="25 CuadroTexto">
            <a:hlinkClick r:id="rId12" action="ppaction://hlinksldjump" tooltip="CLIC EN DERECHO A LA PROTECCION"/>
          </p:cNvPr>
          <p:cNvSpPr txBox="1"/>
          <p:nvPr/>
        </p:nvSpPr>
        <p:spPr>
          <a:xfrm>
            <a:off x="6000760" y="2500306"/>
            <a:ext cx="292895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PROTECCION</a:t>
            </a:r>
            <a:endParaRPr lang="es-AR" dirty="0"/>
          </a:p>
        </p:txBody>
      </p:sp>
      <p:sp>
        <p:nvSpPr>
          <p:cNvPr id="27" name="26 CuadroTexto">
            <a:hlinkClick r:id="rId13" action="ppaction://hlinksldjump" tooltip="CLIC EN DERECHO A LA CULTURA"/>
          </p:cNvPr>
          <p:cNvSpPr txBox="1"/>
          <p:nvPr/>
        </p:nvSpPr>
        <p:spPr>
          <a:xfrm>
            <a:off x="6072198" y="2928934"/>
            <a:ext cx="2857520" cy="369332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DERECHO  A LA CULTURA</a:t>
            </a:r>
          </a:p>
        </p:txBody>
      </p:sp>
      <p:sp>
        <p:nvSpPr>
          <p:cNvPr id="28" name="27 CuadroTexto">
            <a:hlinkClick r:id="rId14" action="ppaction://hlinksldjump" tooltip="CLIC EN DERECHO CONTRA EL DESCUIDO O TRATO NEGILENTE"/>
          </p:cNvPr>
          <p:cNvSpPr txBox="1"/>
          <p:nvPr/>
        </p:nvSpPr>
        <p:spPr>
          <a:xfrm>
            <a:off x="2071670" y="5857892"/>
            <a:ext cx="450059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CONTRA EL DESCUIDO O TRATO NEGLIGENTE. </a:t>
            </a:r>
            <a:endParaRPr lang="es-AR" dirty="0"/>
          </a:p>
        </p:txBody>
      </p:sp>
      <p:sp>
        <p:nvSpPr>
          <p:cNvPr id="29" name="28 CuadroTexto">
            <a:hlinkClick r:id="rId15" action="ppaction://hlinksldjump" tooltip="CLIC EN DERECHO A LA LIBERTAD"/>
          </p:cNvPr>
          <p:cNvSpPr txBox="1"/>
          <p:nvPr/>
        </p:nvSpPr>
        <p:spPr>
          <a:xfrm>
            <a:off x="-14514" y="2140850"/>
            <a:ext cx="300036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DERECHO A LA LIBERTAD. </a:t>
            </a:r>
            <a:endParaRPr lang="es-AR" dirty="0"/>
          </a:p>
        </p:txBody>
      </p:sp>
      <p:sp>
        <p:nvSpPr>
          <p:cNvPr id="32" name="31 CuadroTexto">
            <a:hlinkClick r:id="rId16" action="ppaction://hlinksldjump" tooltip="CLIC NEN DERECHO A DIVERTIRSE"/>
          </p:cNvPr>
          <p:cNvSpPr txBox="1"/>
          <p:nvPr/>
        </p:nvSpPr>
        <p:spPr>
          <a:xfrm>
            <a:off x="0" y="2571744"/>
            <a:ext cx="3033486" cy="369332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LA DIVERSION</a:t>
            </a:r>
            <a:endParaRPr lang="es-AR" dirty="0"/>
          </a:p>
        </p:txBody>
      </p:sp>
      <p:sp>
        <p:nvSpPr>
          <p:cNvPr id="35" name="34 CuadroTexto">
            <a:hlinkClick r:id="rId17" action="ppaction://hlinksldjump" tooltip="clic en derecho a lNO SER DESCRIMINADO"/>
          </p:cNvPr>
          <p:cNvSpPr txBox="1"/>
          <p:nvPr/>
        </p:nvSpPr>
        <p:spPr>
          <a:xfrm>
            <a:off x="6072198" y="3357562"/>
            <a:ext cx="285752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 DERECHO A  NO SER DESCRIMINADO</a:t>
            </a:r>
            <a:endParaRPr lang="es-AR" dirty="0"/>
          </a:p>
        </p:txBody>
      </p:sp>
      <p:sp>
        <p:nvSpPr>
          <p:cNvPr id="38" name="37 CuadroTexto">
            <a:hlinkClick r:id="rId18" action="ppaction://hlinksldjump" tooltip="CLIC EN DERECHO  A VIVIR EN ARMONIA"/>
          </p:cNvPr>
          <p:cNvSpPr txBox="1"/>
          <p:nvPr/>
        </p:nvSpPr>
        <p:spPr>
          <a:xfrm>
            <a:off x="6072198" y="4786322"/>
            <a:ext cx="2786082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VIVIR EN ARMONIA </a:t>
            </a:r>
          </a:p>
        </p:txBody>
      </p:sp>
      <p:sp>
        <p:nvSpPr>
          <p:cNvPr id="25" name="24 CuadroTexto">
            <a:hlinkClick r:id="rId19" action="ppaction://hlinksldjump" tooltip="CLIC EN DERECHO A SER AMADO"/>
          </p:cNvPr>
          <p:cNvSpPr txBox="1"/>
          <p:nvPr/>
        </p:nvSpPr>
        <p:spPr>
          <a:xfrm>
            <a:off x="0" y="3714752"/>
            <a:ext cx="307180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DERECHO A SER AMADO</a:t>
            </a:r>
          </a:p>
        </p:txBody>
      </p:sp>
    </p:spTree>
  </p:cSld>
  <p:clrMapOvr>
    <a:masterClrMapping/>
  </p:clrMapOvr>
  <p:transition advTm="30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AR" dirty="0" smtClean="0">
                <a:solidFill>
                  <a:srgbClr val="FF0000"/>
                </a:solidFill>
              </a:rPr>
              <a:t>  </a:t>
            </a: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Neimer salgado burgos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PROFESOR: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URIEL LOMBANA BELLO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AREA: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TECNOLOGIA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INSTITUCION EDUCATIVA SANTO DOMINGO 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VIDAL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“INESAD”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CONTENIDO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VIDA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" sz="3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criatura concebida, su primer derecho y más fundamental es el derecho a vivir. No hay otro más importante.¿ De qué me sirve una lista numerosísima de derechos, elaborada por organismos internacionales, si no llego a vivir porque me matan en el seno materno, en el quirófano de un mal llamado hospital, o en las pruebas de investigación y otras que realizan con mi persona en laboratorios que se llaman así mismos progresistas? </a:t>
            </a:r>
          </a:p>
          <a:p>
            <a:r>
              <a:rPr lang="es-ES" sz="3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dicen muchas cosas para justificar estos crímenes; en primer lugar se le cambia el nombre, en lugar de hablar de un aborto criminal, le llaman interrupción voluntaria del embarazo o cualquier otro eufemismo. </a:t>
            </a:r>
          </a:p>
          <a:p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5" name="4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UN NOMBRE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los niños y niñas tienen derecho a una identidad oficial registrada en un certificado de nacimiento, así como el derecho a adquirir una nacionalidad, conocer a sus progenitores y recibir sus cuidados. Sin una inscripción oficial al nacer o sin documentos de identificación, los niños y niñas pueden quedar excluidos del acceso a servicios fundamentales como la educación, la atención de la salud y la seguridad social. Sin la inscripción al nacer, los niños y niñas son invisibles en las estadísticas oficiales. </a:t>
            </a:r>
          </a:p>
          <a:p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12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14" name="13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5" name="14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6" name="15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SALUD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acuerdo a la Convención de los Derechos del Niño (CDN) los niños deben disfrutar del más alto nivel posible de salud, y tener acceso a servicios para la prevención y el tratamiento de las enfermedades y la rehabilitación de la salud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EDUCACION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derecho a la educación es un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2" action="ppaction://hlinkfile" tooltip="Derecho humano"/>
              </a:rPr>
              <a:t>derecho humano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reconocido y se lo entiende como fijando el derecho a una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3" action="ppaction://hlinkfile" tooltip="Educación primaria"/>
              </a:rPr>
              <a:t>educación primaria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gratuita obligatoria para todos los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4" action="ppaction://hlinkfile" tooltip="Niños"/>
              </a:rPr>
              <a:t>niños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una obligación a desarrollar una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5" action="ppaction://hlinkfile" tooltip="Educación secundaria"/>
              </a:rPr>
              <a:t>educación secundaria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accesible para todos los jóvenes, como también un acceso equitativo a la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6" action="ppaction://hlinkfile" tooltip="Educación superior"/>
              </a:rPr>
              <a:t>educación superior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y una responsabilidad de proveer educación básica a los individuos que no han completado la educación primaria. Adicionalmente a estas previsiones sobre acceso a la educación abarca también la obligación de eliminar la 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7" action="ppaction://hlinkfile" tooltip="Discriminación"/>
              </a:rPr>
              <a:t>discriminación</a:t>
            </a:r>
            <a:r>
              <a:rPr lang="es-E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en todos los niveles del sistema educativo, fijar estándares mínimos y mejorar la calidad</a:t>
            </a: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8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9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10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AL JUEGO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Tienes el derecho a descansar, jugar, divertirte y a aprender sobre cosas que te beneficien.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Pero también los niños tienen la obligación de respetar el descanso, juegos y esparcimiento de otros niños y de los grandes , así como también fomentar el orden en la actividades en donde participen.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niños no deben trabajar antes de los 14 años .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niños tienen derecho a estar protegidos cuando hagan algún trabajo en el que corran peligro y ponga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riego su </a:t>
            </a:r>
            <a:r>
              <a:rPr lang="es-AR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salud,educación</a:t>
            </a:r>
            <a:endParaRPr lang="es-AR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 desarrollo.</a:t>
            </a:r>
          </a:p>
          <a:p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dirty="0" smtClean="0"/>
              <a:t>DERECHO A LA PROTECCIÓN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972452" cy="3757626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niño debe ser protegido contra toda forma de abandono, crueldad y explotación. No será objeto de ningún tipo de trata y no deberá permitirse al niño trabajar antes de una edad mínima adecuada; en ningún caso se le dedicará ni se le permitirá que se dedique a ocupación o empleo alguno que pueda perjudicar su salud o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educación o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impedir su desarrollo físico, </a:t>
            </a:r>
          </a:p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mental o moral.</a:t>
            </a:r>
          </a:p>
          <a:p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 advTm="10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LIBERTAD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frágil realidad del ejercicio de los derechos se ha manifestado como una constante a lo largo de la historia. La sociedad humana, constituida por el conjunto de las relaciones entre individuos, se ha forjado en muchos aspectos sobre la pasión del poder y el dominio que ha marginado la consideración de persona para multitudes de seres humanos. </a:t>
            </a:r>
            <a:b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escándalo de la esclavitud, que encontró acomodación en todos los sistemas sociales, morales y políticos, ha revestido hasta nuestros días las formas más sofisticadas de represión disimulando el atropello de los más elementales principios de la ética en la justificación de una legalidad emanada del recurso a la defensa de intereses sectoriales. </a:t>
            </a:r>
            <a: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A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s-A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>
            <a:hlinkClick r:id="rId2" action="ppaction://hlinksldjump" tooltip="clic en contenido"/>
          </p:cNvPr>
          <p:cNvSpPr txBox="1"/>
          <p:nvPr/>
        </p:nvSpPr>
        <p:spPr>
          <a:xfrm>
            <a:off x="0" y="5214950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9" name="8 CuadroTexto">
            <a:hlinkClick r:id="rId3" action="ppaction://hlinksldjump" tooltip="CLIC EN REFERENCIA"/>
          </p:cNvPr>
          <p:cNvSpPr txBox="1"/>
          <p:nvPr/>
        </p:nvSpPr>
        <p:spPr>
          <a:xfrm>
            <a:off x="0" y="6072206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4" action="ppaction://hlinksldjump" tooltip="CLIC EN CREDITO"/>
          </p:cNvPr>
          <p:cNvSpPr txBox="1"/>
          <p:nvPr/>
        </p:nvSpPr>
        <p:spPr>
          <a:xfrm>
            <a:off x="0" y="648866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0" y="5643578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1135</Words>
  <Application>Microsoft Office PowerPoint</Application>
  <PresentationFormat>Presentación en pantalla (4:3)</PresentationFormat>
  <Paragraphs>159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LOS DERECHOS DE LOS  NIÑOS</vt:lpstr>
      <vt:lpstr>LOS DERECHOS DE LOS NIÑOS</vt:lpstr>
      <vt:lpstr>DERECHO A LA VIDA</vt:lpstr>
      <vt:lpstr>DERECHO A UN NOMBRE</vt:lpstr>
      <vt:lpstr>DERECHO A LA SALUD </vt:lpstr>
      <vt:lpstr>DERECHO A LA EDUCACION</vt:lpstr>
      <vt:lpstr>DERECHO AL JUEGO</vt:lpstr>
      <vt:lpstr>DERECHO A LA PROTECCIÓN</vt:lpstr>
      <vt:lpstr>DERECHO A LA LIBERTAD</vt:lpstr>
      <vt:lpstr>DERECHO A LA PROTECCION CONTRA EL SECUESTRO </vt:lpstr>
      <vt:lpstr>DERECHO A LA DIVERSION</vt:lpstr>
      <vt:lpstr>DERECHO A LA FAMILIA</vt:lpstr>
      <vt:lpstr>DERECHO A LA ALIMENTACION</vt:lpstr>
      <vt:lpstr>DERECHO CONTRA EL DESCUIDO O TRATO NEGLIGENTE. </vt:lpstr>
      <vt:lpstr>DERECHO A LA CULTURA</vt:lpstr>
      <vt:lpstr>DERECHO ANO SER DISCRIMINADO</vt:lpstr>
      <vt:lpstr>DERECHO A SER AMADO</vt:lpstr>
      <vt:lpstr>DERECHO A VIVIR EN ARMONIA</vt:lpstr>
      <vt:lpstr>REFERENCIA</vt:lpstr>
      <vt:lpstr>CREDITO</vt:lpstr>
    </vt:vector>
  </TitlesOfParts>
  <Company>Windows XP Colossus Edition 2 Reloaded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DERECHOS DE LOS  NIÑOS</dc:title>
  <dc:creator>Colossus User</dc:creator>
  <cp:lastModifiedBy>cpe</cp:lastModifiedBy>
  <cp:revision>39</cp:revision>
  <dcterms:created xsi:type="dcterms:W3CDTF">2011-10-27T11:14:56Z</dcterms:created>
  <dcterms:modified xsi:type="dcterms:W3CDTF">2011-11-28T21:02:20Z</dcterms:modified>
</cp:coreProperties>
</file>